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66" r:id="rId2"/>
    <p:sldId id="267" r:id="rId3"/>
    <p:sldId id="268" r:id="rId4"/>
    <p:sldId id="269" r:id="rId5"/>
  </p:sldIdLst>
  <p:sldSz cx="14630400" cy="8229600"/>
  <p:notesSz cx="8229600" cy="14630400"/>
  <p:embeddedFontLst>
    <p:embeddedFont>
      <p:font typeface="Instrument Sans Medium" pitchFamily="2" charset="0"/>
      <p:regular r:id="rId7"/>
    </p:embeddedFont>
    <p:embeddedFont>
      <p:font typeface="Instrument Sans Semi Bold" pitchFamily="2" charset="0"/>
      <p:regular r:id="rId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7BC29-BD06-D141-B66C-B42A638E3289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EDDEF-70E7-644B-A292-D6943E837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10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58415"/>
            <a:ext cx="11463337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L'ascension de Proxmox face au monopole de VMware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3216116"/>
            <a:ext cx="6130409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Le séisme Broadcom (Fin 2023 - 2024)</a:t>
            </a:r>
            <a:endParaRPr lang="en-US" sz="2650" dirty="0"/>
          </a:p>
        </p:txBody>
      </p:sp>
      <p:sp>
        <p:nvSpPr>
          <p:cNvPr id="4" name="Text 2"/>
          <p:cNvSpPr/>
          <p:nvPr/>
        </p:nvSpPr>
        <p:spPr>
          <a:xfrm>
            <a:off x="793790" y="3981569"/>
            <a:ext cx="13042821" cy="1689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Rachat de VMware par Broadcom pour 61 milliards $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Fin brutale des licences perpétuelles (ESXi gratuit, c'est fini)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Passage obligatoire à l'abonnement : explosion des coûts pour les TPE/PME (parfois x3 ou x5)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Conséquence :</a:t>
            </a: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Les DSI cherchent urgemment une porte de sortie</a:t>
            </a:r>
            <a:endParaRPr lang="en-US" sz="1750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6D930DC-C99A-648C-F04F-D5ADFCD0F658}"/>
              </a:ext>
            </a:extLst>
          </p:cNvPr>
          <p:cNvSpPr/>
          <p:nvPr/>
        </p:nvSpPr>
        <p:spPr>
          <a:xfrm>
            <a:off x="12328525" y="6919913"/>
            <a:ext cx="2301875" cy="1309687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37830"/>
            <a:ext cx="102878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Proxmox VE : De l'outsider au standard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37334"/>
            <a:ext cx="4708327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L'alternative gagnante</a:t>
            </a:r>
            <a:endParaRPr lang="en-US" sz="3550" dirty="0"/>
          </a:p>
        </p:txBody>
      </p:sp>
      <p:sp>
        <p:nvSpPr>
          <p:cNvPr id="4" name="Text 2"/>
          <p:cNvSpPr/>
          <p:nvPr/>
        </p:nvSpPr>
        <p:spPr>
          <a:xfrm>
            <a:off x="793790" y="4344472"/>
            <a:ext cx="13042821" cy="12472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Solution open-source basée sur Debian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Modèle économique rassurant (gratuit à l'utilisation, support pro abordable)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Intégration native de KVM (Machines Virtuelles) et LXC (Conteneurs)</a:t>
            </a:r>
            <a:endParaRPr lang="en-US" sz="1750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7D9E9AD-1DF9-6EC7-A2A0-16FF9794F845}"/>
              </a:ext>
            </a:extLst>
          </p:cNvPr>
          <p:cNvSpPr/>
          <p:nvPr/>
        </p:nvSpPr>
        <p:spPr>
          <a:xfrm>
            <a:off x="12685673" y="7574756"/>
            <a:ext cx="2301875" cy="1309687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33111"/>
            <a:ext cx="119813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Pourquoi les entreprises franchissent le pas 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32616"/>
            <a:ext cx="890063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Les arguments techniques de la migration</a:t>
            </a:r>
            <a:endParaRPr lang="en-US" sz="3550" dirty="0"/>
          </a:p>
        </p:txBody>
      </p:sp>
      <p:sp>
        <p:nvSpPr>
          <p:cNvPr id="4" name="Shape 2"/>
          <p:cNvSpPr/>
          <p:nvPr/>
        </p:nvSpPr>
        <p:spPr>
          <a:xfrm>
            <a:off x="793790" y="3739753"/>
            <a:ext cx="4196358" cy="2456617"/>
          </a:xfrm>
          <a:prstGeom prst="roundRect">
            <a:avLst>
              <a:gd name="adj" fmla="val 5956"/>
            </a:avLst>
          </a:prstGeom>
          <a:solidFill>
            <a:srgbClr val="2A2A2D">
              <a:alpha val="95000"/>
            </a:srgbClr>
          </a:solidFill>
          <a:ln w="30480">
            <a:solidFill>
              <a:srgbClr val="56565B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10" y="3739753"/>
            <a:ext cx="121920" cy="24566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42524" y="3997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L'outil clé (Mi-2024) :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42524" y="4487466"/>
            <a:ext cx="35903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Sortie de l'</a:t>
            </a:r>
            <a:r>
              <a:rPr lang="en-US" sz="1750" b="1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Import Wizard </a:t>
            </a: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natif (migration directe d'une VM de vSphere vers Proxmox en quelques clics)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3739753"/>
            <a:ext cx="4196358" cy="2456617"/>
          </a:xfrm>
          <a:prstGeom prst="roundRect">
            <a:avLst>
              <a:gd name="adj" fmla="val 5956"/>
            </a:avLst>
          </a:prstGeom>
          <a:solidFill>
            <a:srgbClr val="2A2A2D">
              <a:alpha val="95000"/>
            </a:srgbClr>
          </a:solidFill>
          <a:ln w="30480">
            <a:solidFill>
              <a:srgbClr val="56565B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482" y="3739753"/>
            <a:ext cx="121920" cy="245661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565696" y="3997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L'écosystème suit :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565696" y="4487466"/>
            <a:ext cx="35903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Les géants de la sauvegarde d'entreprise (comme Veeam) intègrent le support officiel de Proxmox VE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9640133" y="3739753"/>
            <a:ext cx="4196358" cy="2456617"/>
          </a:xfrm>
          <a:prstGeom prst="roundRect">
            <a:avLst>
              <a:gd name="adj" fmla="val 5956"/>
            </a:avLst>
          </a:prstGeom>
          <a:solidFill>
            <a:srgbClr val="2A2A2D">
              <a:alpha val="95000"/>
            </a:srgbClr>
          </a:solidFill>
          <a:ln w="30480">
            <a:solidFill>
              <a:srgbClr val="56565B"/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653" y="3739753"/>
            <a:ext cx="121920" cy="2456617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988868" y="3997047"/>
            <a:ext cx="35903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Clustering et Haute Disponibilité (HA) :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9988868" y="4841796"/>
            <a:ext cx="35903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Inclus nativement sans surcoût</a:t>
            </a:r>
            <a:endParaRPr lang="en-US" sz="1750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D2CB1EE2-AD8D-60F2-212F-97F683155F3B}"/>
              </a:ext>
            </a:extLst>
          </p:cNvPr>
          <p:cNvSpPr/>
          <p:nvPr/>
        </p:nvSpPr>
        <p:spPr>
          <a:xfrm>
            <a:off x="12614731" y="7574756"/>
            <a:ext cx="2301875" cy="1309687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88682"/>
            <a:ext cx="69840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Ma méthodologie de veille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688187"/>
            <a:ext cx="524720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Comment je m'informe ?</a:t>
            </a:r>
            <a:endParaRPr lang="en-US" sz="35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790" y="2595324"/>
            <a:ext cx="566976" cy="5669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3445788"/>
            <a:ext cx="30958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Agrégateurs &amp; Alertes :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936206"/>
            <a:ext cx="6379607" cy="805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Feedly (flux RSS)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Google Alerts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6884" y="2595324"/>
            <a:ext cx="566976" cy="56697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56884" y="34457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Sources Techniques :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456884" y="3936206"/>
            <a:ext cx="6379726" cy="805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IT-Connect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documentation officielle Proxmox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790" y="5194935"/>
            <a:ext cx="566976" cy="56697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93790" y="6045398"/>
            <a:ext cx="40621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Sources Économiques &amp; Actu :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793790" y="6535817"/>
            <a:ext cx="6379607" cy="8051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LeMagIT</a:t>
            </a:r>
            <a:endParaRPr lang="en-US" sz="175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ZDNet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6884" y="5194935"/>
            <a:ext cx="566976" cy="56697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456884" y="60453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Communautés :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456884" y="6535817"/>
            <a:ext cx="63797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Reddit (r/sysadmin, r/proxmox) pour les retours terrain des administrateurs</a:t>
            </a:r>
            <a:endParaRPr lang="en-US" sz="1750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5CA9D76-8F7D-6493-5F90-03E224D17F5D}"/>
              </a:ext>
            </a:extLst>
          </p:cNvPr>
          <p:cNvSpPr/>
          <p:nvPr/>
        </p:nvSpPr>
        <p:spPr>
          <a:xfrm>
            <a:off x="12685672" y="7574756"/>
            <a:ext cx="2301875" cy="1309687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Personnalisé</PresentationFormat>
  <Paragraphs>0</Paragraphs>
  <Slides>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cp:lastModifiedBy>cayeuxtheo67@gmail.com</cp:lastModifiedBy>
  <cp:revision>2</cp:revision>
  <dcterms:created xsi:type="dcterms:W3CDTF">2026-03-09T12:13:20Z</dcterms:created>
  <dcterms:modified xsi:type="dcterms:W3CDTF">2026-03-09T12:17:11Z</dcterms:modified>
</cp:coreProperties>
</file>